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63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 autoAdjust="0"/>
  </p:normalViewPr>
  <p:slideViewPr>
    <p:cSldViewPr snapToGrid="0">
      <p:cViewPr>
        <p:scale>
          <a:sx n="97" d="100"/>
          <a:sy n="97" d="100"/>
        </p:scale>
        <p:origin x="-134" y="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3072" y="-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00867-1853-4DB7-A10B-DAE4F1334D75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31ACD-49D7-46C8-8E93-40D99DE9DF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79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RZESZÓW</a:t>
            </a:r>
            <a:r>
              <a:rPr lang="pl-PL" baseline="0" dirty="0" smtClean="0"/>
              <a:t> ULICA KLONOWA 10 A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31ACD-49D7-46C8-8E93-40D99DE9DF4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0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52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0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35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59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66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01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48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7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62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83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6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0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70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79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99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61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71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2907262-3DE4-47C0-9AFC-04FA2B250582}" type="datetimeFigureOut">
              <a:rPr lang="pl-PL" smtClean="0"/>
              <a:t>2017-04-16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2618D1C-1CDA-44BA-97FD-7F28BA188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03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28" y="701565"/>
            <a:ext cx="8410901" cy="48163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1742088" y="5410108"/>
            <a:ext cx="82217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ULICA KLONOWA 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10A </a:t>
            </a:r>
          </a:p>
          <a:p>
            <a:pPr algn="ctr"/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RZESZÓW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3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lotkaaaaaa"/>
          <p:cNvPicPr>
            <a:picLocks noGrp="1"/>
          </p:cNvPicPr>
          <p:nvPr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60" y="518615"/>
            <a:ext cx="4435522" cy="6339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07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Lokalizacja…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3138986"/>
            <a:ext cx="4244453" cy="3304268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87" y="2415096"/>
            <a:ext cx="5760720" cy="371284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456282" y="4475535"/>
            <a:ext cx="4125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RZESZÓW ULICA KLONOWA 10 A</a:t>
            </a:r>
          </a:p>
        </p:txBody>
      </p:sp>
      <p:sp>
        <p:nvSpPr>
          <p:cNvPr id="6" name="Łza 5"/>
          <p:cNvSpPr/>
          <p:nvPr/>
        </p:nvSpPr>
        <p:spPr>
          <a:xfrm rot="8037284">
            <a:off x="8396876" y="4739650"/>
            <a:ext cx="244123" cy="22222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0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Kraina Uśmiechu…</a:t>
            </a:r>
            <a:endParaRPr lang="pl-PL" dirty="0"/>
          </a:p>
        </p:txBody>
      </p:sp>
      <p:pic>
        <p:nvPicPr>
          <p:cNvPr id="4" name="Symbol zastępczy zawartości 3" descr="kraina usmiechu - poradnia logo[2]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716" y="4741183"/>
            <a:ext cx="3541756" cy="211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64" y="2375951"/>
            <a:ext cx="2959608" cy="212140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55838" y="4320016"/>
            <a:ext cx="293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1"/>
                </a:solidFill>
              </a:rPr>
              <a:t>Przedszkole Niepubliczne</a:t>
            </a:r>
            <a:endParaRPr lang="pl-PL" sz="1600" b="1" dirty="0">
              <a:solidFill>
                <a:schemeClr val="accent1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1" y="4817660"/>
            <a:ext cx="3280829" cy="211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81" y="4658570"/>
            <a:ext cx="3245174" cy="20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0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112</TotalTime>
  <Words>23</Words>
  <Application>Microsoft Office PowerPoint</Application>
  <PresentationFormat>Niestandardowy</PresentationFormat>
  <Paragraphs>8</Paragraphs>
  <Slides>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Jon (sala konferencyjna)</vt:lpstr>
      <vt:lpstr>Prezentacja programu PowerPoint</vt:lpstr>
      <vt:lpstr>Prezentacja programu PowerPoint</vt:lpstr>
      <vt:lpstr>Lokalizacja…</vt:lpstr>
      <vt:lpstr>Kraina Uśmiechu…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Sabina Hołówko-Rusin</dc:creator>
  <cp:lastModifiedBy>wlasciciel</cp:lastModifiedBy>
  <cp:revision>15</cp:revision>
  <dcterms:created xsi:type="dcterms:W3CDTF">2017-04-14T09:01:42Z</dcterms:created>
  <dcterms:modified xsi:type="dcterms:W3CDTF">2017-04-16T07:13:16Z</dcterms:modified>
</cp:coreProperties>
</file>