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2907262-3DE4-47C0-9AFC-04FA2B250582}" type="datetimeFigureOut">
              <a:rPr lang="pl-PL" smtClean="0"/>
              <a:t>2017-04-14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2618D1C-1CDA-44BA-97FD-7F28BA188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952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7262-3DE4-47C0-9AFC-04FA2B250582}" type="datetimeFigureOut">
              <a:rPr lang="pl-PL" smtClean="0"/>
              <a:t>2017-04-14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8D1C-1CDA-44BA-97FD-7F28BA188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8200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7262-3DE4-47C0-9AFC-04FA2B250582}" type="datetimeFigureOut">
              <a:rPr lang="pl-PL" smtClean="0"/>
              <a:t>2017-04-14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8D1C-1CDA-44BA-97FD-7F28BA188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1350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7262-3DE4-47C0-9AFC-04FA2B250582}" type="datetimeFigureOut">
              <a:rPr lang="pl-PL" smtClean="0"/>
              <a:t>2017-04-14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8D1C-1CDA-44BA-97FD-7F28BA188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3599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7262-3DE4-47C0-9AFC-04FA2B250582}" type="datetimeFigureOut">
              <a:rPr lang="pl-PL" smtClean="0"/>
              <a:t>2017-04-14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8D1C-1CDA-44BA-97FD-7F28BA188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9661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7262-3DE4-47C0-9AFC-04FA2B250582}" type="datetimeFigureOut">
              <a:rPr lang="pl-PL" smtClean="0"/>
              <a:t>2017-04-14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8D1C-1CDA-44BA-97FD-7F28BA188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0013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7262-3DE4-47C0-9AFC-04FA2B250582}" type="datetimeFigureOut">
              <a:rPr lang="pl-PL" smtClean="0"/>
              <a:t>2017-04-14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8D1C-1CDA-44BA-97FD-7F28BA188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5483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2907262-3DE4-47C0-9AFC-04FA2B250582}" type="datetimeFigureOut">
              <a:rPr lang="pl-PL" smtClean="0"/>
              <a:t>2017-04-14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8D1C-1CDA-44BA-97FD-7F28BA188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378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2907262-3DE4-47C0-9AFC-04FA2B250582}" type="datetimeFigureOut">
              <a:rPr lang="pl-PL" smtClean="0"/>
              <a:t>2017-04-14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8D1C-1CDA-44BA-97FD-7F28BA188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762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7262-3DE4-47C0-9AFC-04FA2B250582}" type="datetimeFigureOut">
              <a:rPr lang="pl-PL" smtClean="0"/>
              <a:t>2017-04-14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8D1C-1CDA-44BA-97FD-7F28BA188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1832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7262-3DE4-47C0-9AFC-04FA2B250582}" type="datetimeFigureOut">
              <a:rPr lang="pl-PL" smtClean="0"/>
              <a:t>2017-04-14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8D1C-1CDA-44BA-97FD-7F28BA188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46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7262-3DE4-47C0-9AFC-04FA2B250582}" type="datetimeFigureOut">
              <a:rPr lang="pl-PL" smtClean="0"/>
              <a:t>2017-04-14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8D1C-1CDA-44BA-97FD-7F28BA188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990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7262-3DE4-47C0-9AFC-04FA2B250582}" type="datetimeFigureOut">
              <a:rPr lang="pl-PL" smtClean="0"/>
              <a:t>2017-04-14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8D1C-1CDA-44BA-97FD-7F28BA188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170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7262-3DE4-47C0-9AFC-04FA2B250582}" type="datetimeFigureOut">
              <a:rPr lang="pl-PL" smtClean="0"/>
              <a:t>2017-04-14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8D1C-1CDA-44BA-97FD-7F28BA188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9796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7262-3DE4-47C0-9AFC-04FA2B250582}" type="datetimeFigureOut">
              <a:rPr lang="pl-PL" smtClean="0"/>
              <a:t>2017-04-14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8D1C-1CDA-44BA-97FD-7F28BA188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299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7262-3DE4-47C0-9AFC-04FA2B250582}" type="datetimeFigureOut">
              <a:rPr lang="pl-PL" smtClean="0"/>
              <a:t>2017-04-14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8D1C-1CDA-44BA-97FD-7F28BA188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461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7262-3DE4-47C0-9AFC-04FA2B250582}" type="datetimeFigureOut">
              <a:rPr lang="pl-PL" smtClean="0"/>
              <a:t>2017-04-14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8D1C-1CDA-44BA-97FD-7F28BA188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5712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2907262-3DE4-47C0-9AFC-04FA2B250582}" type="datetimeFigureOut">
              <a:rPr lang="pl-PL" smtClean="0"/>
              <a:t>2017-04-14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2618D1C-1CDA-44BA-97FD-7F28BA188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303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60" y="1548750"/>
            <a:ext cx="6359857" cy="41969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7533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ulotkaaaaaa"/>
          <p:cNvPicPr>
            <a:picLocks noGrp="1"/>
          </p:cNvPicPr>
          <p:nvPr>
            <p:ph idx="1"/>
          </p:nvPr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60" y="518615"/>
            <a:ext cx="4435522" cy="6339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1075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Lokalizacja…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9" y="3138986"/>
            <a:ext cx="4244453" cy="3304268"/>
          </a:xfrm>
          <a:prstGeom prst="rect">
            <a:avLst/>
          </a:prstGeom>
        </p:spPr>
      </p:pic>
      <p:pic>
        <p:nvPicPr>
          <p:cNvPr id="5" name="Obraz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237" y="2730408"/>
            <a:ext cx="5760720" cy="371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3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Osoby prowadzące placówkę…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69037" y="2180418"/>
            <a:ext cx="5281685" cy="46775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1400" b="1" i="1" u="sng" dirty="0"/>
              <a:t>Sabina Hołówko-Rusin</a:t>
            </a:r>
            <a:endParaRPr lang="pl-PL" sz="1400" dirty="0"/>
          </a:p>
          <a:p>
            <a:pPr>
              <a:buFont typeface="Wingdings" panose="05000000000000000000" pitchFamily="2" charset="2"/>
              <a:buChar char="v"/>
            </a:pPr>
            <a:r>
              <a:rPr lang="pl-PL" sz="1400" dirty="0" smtClean="0"/>
              <a:t>Uniwersytet </a:t>
            </a:r>
            <a:r>
              <a:rPr lang="pl-PL" sz="1400" dirty="0"/>
              <a:t>Rzeszowski,  kierunek: </a:t>
            </a:r>
            <a:r>
              <a:rPr lang="pl-PL" sz="1400" b="1" dirty="0"/>
              <a:t>pedagogika</a:t>
            </a:r>
            <a:r>
              <a:rPr lang="pl-PL" sz="1400" dirty="0"/>
              <a:t>, specjalizacja: </a:t>
            </a:r>
            <a:r>
              <a:rPr lang="pl-PL" sz="1400" b="1" dirty="0" smtClean="0"/>
              <a:t>resocjalizacja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400" dirty="0" smtClean="0"/>
              <a:t>Uniwersytet </a:t>
            </a:r>
            <a:r>
              <a:rPr lang="pl-PL" sz="1400" dirty="0"/>
              <a:t>Jagielloński, kierunek: </a:t>
            </a:r>
            <a:r>
              <a:rPr lang="pl-PL" sz="1400" b="1" dirty="0"/>
              <a:t>poradnictwo i pomoc psychologiczna</a:t>
            </a:r>
            <a:r>
              <a:rPr lang="pl-PL" sz="1400" dirty="0"/>
              <a:t>, ścieżka specjalizacyjna: psychologia </a:t>
            </a:r>
            <a:r>
              <a:rPr lang="pl-PL" sz="1400" dirty="0" smtClean="0"/>
              <a:t>twórczości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400" dirty="0" smtClean="0"/>
              <a:t> </a:t>
            </a:r>
            <a:r>
              <a:rPr lang="pl-PL" sz="1400" dirty="0"/>
              <a:t>Wyższa Szkoła </a:t>
            </a:r>
            <a:r>
              <a:rPr lang="pl-PL" sz="1400" dirty="0" err="1"/>
              <a:t>Humanistyczno</a:t>
            </a:r>
            <a:r>
              <a:rPr lang="pl-PL" sz="1400" dirty="0"/>
              <a:t> - Przyrodnicza w Sandomierzu, kierunek</a:t>
            </a:r>
            <a:r>
              <a:rPr lang="pl-PL" sz="1400" b="1" dirty="0"/>
              <a:t>: logopedia </a:t>
            </a:r>
            <a:r>
              <a:rPr lang="pl-PL" sz="1400" dirty="0"/>
              <a:t>(studia podyplomowe</a:t>
            </a:r>
            <a:r>
              <a:rPr lang="pl-PL" sz="1400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400" dirty="0" smtClean="0"/>
              <a:t>liczne </a:t>
            </a:r>
            <a:r>
              <a:rPr lang="pl-PL" sz="1400" dirty="0"/>
              <a:t>szkolenia, warsztaty, konferencje dotyczące zagadnień z zakresu pedagogiki, psychologii, psychopatologii i dziedzin pokrewnych oraz z zarządzania w oświacie</a:t>
            </a:r>
            <a:br>
              <a:rPr lang="pl-PL" sz="1400" dirty="0"/>
            </a:br>
            <a:r>
              <a:rPr lang="pl-PL" sz="1400" dirty="0" smtClean="0"/>
              <a:t>3-stopniowy </a:t>
            </a:r>
            <a:r>
              <a:rPr lang="pl-PL" sz="1400" dirty="0"/>
              <a:t>kurs </a:t>
            </a:r>
            <a:r>
              <a:rPr lang="pl-PL" sz="1400" b="1" dirty="0"/>
              <a:t>terapii behawioralnej </a:t>
            </a:r>
            <a:r>
              <a:rPr lang="pl-PL" sz="1400" dirty="0"/>
              <a:t>„Stosowana Analiza Zachowania w pracy terapeutycznej z osobami z autyzmem” organizowany przez PSTB w </a:t>
            </a:r>
            <a:r>
              <a:rPr lang="pl-PL" sz="1400" dirty="0" smtClean="0"/>
              <a:t>Krakowie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400" dirty="0" smtClean="0"/>
              <a:t>Uniwersytet </a:t>
            </a:r>
            <a:r>
              <a:rPr lang="pl-PL" sz="1400" dirty="0"/>
              <a:t>Rzeszowski,  kierunek: </a:t>
            </a:r>
            <a:r>
              <a:rPr lang="pl-PL" sz="1400" b="1" dirty="0"/>
              <a:t>neurologopedia </a:t>
            </a:r>
            <a:r>
              <a:rPr lang="pl-PL" sz="1400" dirty="0"/>
              <a:t>(w trakcie)</a:t>
            </a:r>
          </a:p>
          <a:p>
            <a:pPr marL="0" indent="0">
              <a:buNone/>
            </a:pPr>
            <a:r>
              <a:rPr lang="pl-PL" sz="1400" dirty="0"/>
              <a:t> </a:t>
            </a:r>
          </a:p>
          <a:p>
            <a:endParaRPr lang="pl-PL" sz="1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453483" y="2180418"/>
            <a:ext cx="3193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i="1" u="sng" dirty="0" smtClean="0"/>
              <a:t>Zbigniew Hołówko</a:t>
            </a:r>
            <a:endParaRPr lang="pl-PL" sz="1400" b="1" i="1" u="sng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63769" y="2584167"/>
            <a:ext cx="577300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400" dirty="0"/>
              <a:t>Wyższa  Szkoła  Pedagogiczna w Rzeszowie </a:t>
            </a:r>
          </a:p>
          <a:p>
            <a:r>
              <a:rPr lang="pl-PL" sz="1400" dirty="0" smtClean="0"/>
              <a:t>      Wydział </a:t>
            </a:r>
            <a:r>
              <a:rPr lang="pl-PL" sz="1400" dirty="0"/>
              <a:t>Matematyczno-Przyrodniczy, kierunek: </a:t>
            </a:r>
            <a:r>
              <a:rPr lang="pl-PL" sz="1400" b="1" dirty="0"/>
              <a:t>fizyka</a:t>
            </a:r>
          </a:p>
          <a:p>
            <a:r>
              <a:rPr lang="pl-PL" sz="1400" dirty="0" smtClean="0"/>
              <a:t>      tytuł </a:t>
            </a:r>
            <a:r>
              <a:rPr lang="pl-PL" sz="1400" dirty="0"/>
              <a:t>zawodowy: </a:t>
            </a:r>
            <a:r>
              <a:rPr lang="pl-PL" sz="1400" b="1" dirty="0"/>
              <a:t>magister </a:t>
            </a:r>
            <a:r>
              <a:rPr lang="pl-PL" sz="1400" b="1" dirty="0" smtClean="0"/>
              <a:t>fizyki</a:t>
            </a:r>
          </a:p>
          <a:p>
            <a:endParaRPr lang="pl-PL" sz="1400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400" dirty="0" smtClean="0"/>
              <a:t>Wyższa </a:t>
            </a:r>
            <a:r>
              <a:rPr lang="pl-PL" sz="1400" dirty="0"/>
              <a:t>Szkoła Informatyki i Zarządzania w </a:t>
            </a:r>
            <a:r>
              <a:rPr lang="pl-PL" sz="1400" dirty="0" smtClean="0"/>
              <a:t>Rzeszowie, kierunek</a:t>
            </a:r>
            <a:r>
              <a:rPr lang="pl-PL" sz="1400" dirty="0"/>
              <a:t>: </a:t>
            </a:r>
            <a:r>
              <a:rPr lang="pl-PL" sz="1400" b="1" dirty="0" smtClean="0"/>
              <a:t>informatyka </a:t>
            </a:r>
            <a:r>
              <a:rPr lang="pl-PL" sz="1400" b="1" dirty="0"/>
              <a:t>i </a:t>
            </a:r>
            <a:r>
              <a:rPr lang="pl-PL" sz="1400" b="1" dirty="0" smtClean="0"/>
              <a:t>technologie informatyczne</a:t>
            </a:r>
            <a:r>
              <a:rPr lang="pl-PL" sz="1400" dirty="0" smtClean="0"/>
              <a:t> (studia podyplomowe)</a:t>
            </a:r>
          </a:p>
          <a:p>
            <a:endParaRPr lang="pl-PL" sz="1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400" dirty="0" smtClean="0"/>
              <a:t>Politechnika Rzeszowski, kierunek :</a:t>
            </a:r>
            <a:r>
              <a:rPr lang="pl-PL" sz="1400" b="1" dirty="0" smtClean="0"/>
              <a:t>organizacja i zarządzanie oświatą </a:t>
            </a:r>
            <a:r>
              <a:rPr lang="pl-PL" sz="1400" dirty="0" smtClean="0"/>
              <a:t>(studia podyplomowe)</a:t>
            </a:r>
          </a:p>
          <a:p>
            <a:endParaRPr lang="pl-PL" sz="1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400" dirty="0" smtClean="0"/>
              <a:t>26 lat na stanowisku dyrektora szkoły na różnych szczeblach edukacji</a:t>
            </a:r>
          </a:p>
          <a:p>
            <a:endParaRPr lang="pl-PL" sz="1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400" dirty="0"/>
              <a:t>Uprawnienia Egzaminatora do egzaminowania osób </a:t>
            </a:r>
            <a:r>
              <a:rPr lang="pl-PL" sz="1400" dirty="0" smtClean="0"/>
              <a:t>ubiegających </a:t>
            </a:r>
            <a:r>
              <a:rPr lang="pl-PL" sz="1400" dirty="0"/>
              <a:t>się o uprawnienia do kierowania pojazdami </a:t>
            </a:r>
            <a:br>
              <a:rPr lang="pl-PL" sz="1400" dirty="0"/>
            </a:br>
            <a:r>
              <a:rPr lang="pl-PL" sz="1400" dirty="0" smtClean="0"/>
              <a:t>w </a:t>
            </a:r>
            <a:r>
              <a:rPr lang="pl-PL" sz="1400" dirty="0"/>
              <a:t>zakresie kategorii B,B1 prawa </a:t>
            </a:r>
            <a:r>
              <a:rPr lang="pl-PL" sz="1400" dirty="0" smtClean="0"/>
              <a:t>jazdy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sz="1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400" dirty="0"/>
              <a:t>liczne szkolenia, warsztaty, konferencje dotyczące zagadnień z </a:t>
            </a:r>
            <a:r>
              <a:rPr lang="pl-PL" sz="1400" dirty="0" smtClean="0"/>
              <a:t>zakresu dydaktyki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sz="1400" dirty="0" smtClean="0"/>
          </a:p>
          <a:p>
            <a:endParaRPr lang="pl-PL" sz="1400" b="1" dirty="0"/>
          </a:p>
          <a:p>
            <a:endParaRPr lang="pl-PL" sz="1400" dirty="0"/>
          </a:p>
          <a:p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335601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Organizacja szkoły…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>
              <a:lnSpc>
                <a:spcPct val="120000"/>
              </a:lnSpc>
            </a:pPr>
            <a:r>
              <a:rPr lang="pl-PL" sz="6400" b="1" dirty="0"/>
              <a:t>Płatności</a:t>
            </a:r>
          </a:p>
          <a:p>
            <a:pPr lvl="0">
              <a:lnSpc>
                <a:spcPct val="120000"/>
              </a:lnSpc>
            </a:pPr>
            <a:r>
              <a:rPr lang="pl-PL" sz="6400" b="1" dirty="0"/>
              <a:t>Wyżywienie</a:t>
            </a:r>
          </a:p>
          <a:p>
            <a:pPr lvl="0">
              <a:lnSpc>
                <a:spcPct val="120000"/>
              </a:lnSpc>
            </a:pPr>
            <a:r>
              <a:rPr lang="pl-PL" sz="6400" b="1" dirty="0"/>
              <a:t>Opieka całoroczna (ferie, wakacje)</a:t>
            </a:r>
          </a:p>
          <a:p>
            <a:pPr lvl="0">
              <a:lnSpc>
                <a:spcPct val="120000"/>
              </a:lnSpc>
            </a:pPr>
            <a:r>
              <a:rPr lang="pl-PL" sz="6400" b="1" dirty="0"/>
              <a:t>Zajęcia dodatkowe (diagnoza możliwości psychofizycznych ucznia)</a:t>
            </a:r>
          </a:p>
          <a:p>
            <a:pPr lvl="0">
              <a:lnSpc>
                <a:spcPct val="120000"/>
              </a:lnSpc>
            </a:pPr>
            <a:r>
              <a:rPr lang="pl-PL" sz="6400" b="1" dirty="0"/>
              <a:t>Opieka „świetlicowa”</a:t>
            </a:r>
          </a:p>
          <a:p>
            <a:pPr lvl="0">
              <a:lnSpc>
                <a:spcPct val="120000"/>
              </a:lnSpc>
            </a:pPr>
            <a:r>
              <a:rPr lang="pl-PL" sz="6400" b="1" dirty="0"/>
              <a:t>Pomoc psychologiczno-pedagogiczna (dostosowanie wymagań edukacyjnych do możliwości dziecka)</a:t>
            </a:r>
          </a:p>
          <a:p>
            <a:pPr lvl="0">
              <a:lnSpc>
                <a:spcPct val="120000"/>
              </a:lnSpc>
            </a:pPr>
            <a:r>
              <a:rPr lang="pl-PL" sz="6400" b="1" dirty="0"/>
              <a:t>Nauka przez zabawę, doświadczenie i działanie </a:t>
            </a:r>
          </a:p>
          <a:p>
            <a:pPr lvl="0">
              <a:lnSpc>
                <a:spcPct val="120000"/>
              </a:lnSpc>
            </a:pPr>
            <a:r>
              <a:rPr lang="pl-PL" sz="6400" b="1" dirty="0"/>
              <a:t>Nowatorskie metody dydaktyczne (metody projektowe, </a:t>
            </a:r>
            <a:r>
              <a:rPr lang="pl-PL" sz="6400" b="1" dirty="0" err="1"/>
              <a:t>neurodydaktyka</a:t>
            </a:r>
            <a:r>
              <a:rPr lang="pl-PL" sz="6400" b="1" dirty="0"/>
              <a:t>, podejście behawioralne)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6400" b="1" dirty="0"/>
              <a:t>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6229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54954" y="2603499"/>
            <a:ext cx="9367470" cy="3988369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70000"/>
              </a:lnSpc>
            </a:pPr>
            <a:r>
              <a:rPr lang="pl-PL" sz="6400" b="1" dirty="0"/>
              <a:t>Brak zadań domowych </a:t>
            </a:r>
            <a:r>
              <a:rPr lang="pl-PL" sz="6400" dirty="0"/>
              <a:t>(nauka w szkole, prace </a:t>
            </a:r>
            <a:r>
              <a:rPr lang="pl-PL" sz="6400" dirty="0" err="1"/>
              <a:t>projektowe-praktyczne</a:t>
            </a:r>
            <a:r>
              <a:rPr lang="pl-PL" sz="6400" dirty="0"/>
              <a:t>)</a:t>
            </a:r>
          </a:p>
          <a:p>
            <a:pPr lvl="0">
              <a:lnSpc>
                <a:spcPct val="170000"/>
              </a:lnSpc>
            </a:pPr>
            <a:r>
              <a:rPr lang="pl-PL" sz="6400" dirty="0"/>
              <a:t>Godziny otwarcia szkoły</a:t>
            </a:r>
          </a:p>
          <a:p>
            <a:pPr lvl="0">
              <a:lnSpc>
                <a:spcPct val="170000"/>
              </a:lnSpc>
            </a:pPr>
            <a:r>
              <a:rPr lang="pl-PL" sz="6400" dirty="0"/>
              <a:t>Wysoki poziom nauczania (2 języki obce od klasy I, podstawa programowa)</a:t>
            </a:r>
          </a:p>
          <a:p>
            <a:pPr lvl="0">
              <a:lnSpc>
                <a:spcPct val="170000"/>
              </a:lnSpc>
            </a:pPr>
            <a:r>
              <a:rPr lang="pl-PL" sz="6400" dirty="0"/>
              <a:t>Lekcje wychowania fizycznego</a:t>
            </a:r>
          </a:p>
          <a:p>
            <a:pPr lvl="0">
              <a:lnSpc>
                <a:spcPct val="170000"/>
              </a:lnSpc>
            </a:pPr>
            <a:r>
              <a:rPr lang="pl-PL" sz="6400" dirty="0"/>
              <a:t>Wykwalifikowana kadra, stały kontakt z nauczycielami, wyznaczony czas konsultacji </a:t>
            </a:r>
          </a:p>
          <a:p>
            <a:pPr lvl="0">
              <a:lnSpc>
                <a:spcPct val="170000"/>
              </a:lnSpc>
            </a:pPr>
            <a:r>
              <a:rPr lang="pl-PL" sz="6400" dirty="0"/>
              <a:t>Warsztaty dla rodziców</a:t>
            </a:r>
          </a:p>
          <a:p>
            <a:pPr lvl="0">
              <a:lnSpc>
                <a:spcPct val="170000"/>
              </a:lnSpc>
            </a:pPr>
            <a:r>
              <a:rPr lang="pl-PL" sz="6400" dirty="0"/>
              <a:t>Mało liczne klasy </a:t>
            </a:r>
          </a:p>
          <a:p>
            <a:pPr lvl="0">
              <a:lnSpc>
                <a:spcPct val="170000"/>
              </a:lnSpc>
            </a:pPr>
            <a:r>
              <a:rPr lang="pl-PL" sz="6400" dirty="0"/>
              <a:t>Nowe technologie wykorzystywane w procesie nauczania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l-PL" sz="6400" dirty="0"/>
              <a:t> 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l-PL" sz="6400" dirty="0"/>
              <a:t> </a:t>
            </a:r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32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Integracja…Inny nie znaczy gorszy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3081" y="2292824"/>
            <a:ext cx="11518709" cy="3726976"/>
          </a:xfrm>
        </p:spPr>
        <p:txBody>
          <a:bodyPr/>
          <a:lstStyle/>
          <a:p>
            <a:pPr marL="0" indent="0" algn="just">
              <a:buNone/>
            </a:pPr>
            <a:r>
              <a:rPr lang="pl-PL" b="1" i="1" dirty="0" smtClean="0"/>
              <a:t>To </a:t>
            </a:r>
            <a:r>
              <a:rPr lang="pl-PL" b="1" i="1" dirty="0"/>
              <a:t>już prawie </a:t>
            </a:r>
            <a:r>
              <a:rPr lang="pl-PL" b="1" i="1" dirty="0" smtClean="0"/>
              <a:t>7 </a:t>
            </a:r>
            <a:r>
              <a:rPr lang="pl-PL" b="1" i="1" dirty="0"/>
              <a:t>lat, kiedy Kraina Uśmiechu profesjonalnie łączy 2 światy-paradoksalnie tak sobie bliskie, świat niepełnosprawności i różnych dysfunkcji w zestawieniu ze zdolnościami i prawidłowym </a:t>
            </a:r>
            <a:r>
              <a:rPr lang="pl-PL" b="1" i="1" dirty="0" smtClean="0"/>
              <a:t>rozwojem…Widząc </a:t>
            </a:r>
            <a:r>
              <a:rPr lang="pl-PL" b="1" i="1" dirty="0"/>
              <a:t>zainteresowanie rodziców można stwierdzić, iż coraz mniej boimy się odmienności i stajemy się bardziej otwarci na inność…</a:t>
            </a:r>
            <a:endParaRPr lang="pl-PL" dirty="0"/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57" y="3807726"/>
            <a:ext cx="3498933" cy="256009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130" y="3432982"/>
            <a:ext cx="4247297" cy="303037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166" y="3590499"/>
            <a:ext cx="3239625" cy="277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63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Kraina Uśmiechu…</a:t>
            </a:r>
            <a:endParaRPr lang="pl-PL" dirty="0"/>
          </a:p>
        </p:txBody>
      </p:sp>
      <p:pic>
        <p:nvPicPr>
          <p:cNvPr id="4" name="Symbol zastępczy zawartości 3" descr="kraina usmiechu - poradnia logo[2]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8716" y="4741183"/>
            <a:ext cx="3541756" cy="211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64" y="2375951"/>
            <a:ext cx="2959608" cy="2121408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555838" y="4320016"/>
            <a:ext cx="2938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chemeClr val="accent1"/>
                </a:solidFill>
              </a:rPr>
              <a:t>Przedszkole Niepubliczne</a:t>
            </a:r>
            <a:endParaRPr lang="pl-PL" sz="1600" b="1" dirty="0">
              <a:solidFill>
                <a:schemeClr val="accent1"/>
              </a:solidFill>
            </a:endParaRPr>
          </a:p>
        </p:txBody>
      </p:sp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1" y="4817660"/>
            <a:ext cx="3280829" cy="211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281" y="4819781"/>
            <a:ext cx="3245174" cy="204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07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Jon (sala konferencyjna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Jon (sala konferencyjna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 (sala konferencyjna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57</TotalTime>
  <Words>249</Words>
  <Application>Microsoft Office PowerPoint</Application>
  <PresentationFormat>Panoramiczny</PresentationFormat>
  <Paragraphs>50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Wingdings</vt:lpstr>
      <vt:lpstr>Wingdings 3</vt:lpstr>
      <vt:lpstr>Jon (sala konferencyjna)</vt:lpstr>
      <vt:lpstr>Prezentacja programu PowerPoint</vt:lpstr>
      <vt:lpstr>Prezentacja programu PowerPoint</vt:lpstr>
      <vt:lpstr>Lokalizacja…</vt:lpstr>
      <vt:lpstr>Osoby prowadzące placówkę…</vt:lpstr>
      <vt:lpstr>Organizacja szkoły…</vt:lpstr>
      <vt:lpstr>Prezentacja programu PowerPoint</vt:lpstr>
      <vt:lpstr>Integracja…Inny nie znaczy gorszy </vt:lpstr>
      <vt:lpstr>Kraina Uśmiechu…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Sabina Hołówko-Rusin</dc:creator>
  <cp:lastModifiedBy>Sabina Hołówko-Rusin</cp:lastModifiedBy>
  <cp:revision>8</cp:revision>
  <dcterms:created xsi:type="dcterms:W3CDTF">2017-04-14T09:01:42Z</dcterms:created>
  <dcterms:modified xsi:type="dcterms:W3CDTF">2017-04-14T10:06:42Z</dcterms:modified>
</cp:coreProperties>
</file>